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678815" y="753110"/>
            <a:ext cx="11252835" cy="3924300"/>
            <a:chOff x="1069" y="1186"/>
            <a:chExt cx="17721" cy="618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069" y="1186"/>
              <a:ext cx="8861" cy="5600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1879" y="6786"/>
              <a:ext cx="112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O</a:t>
              </a:r>
              <a:r>
                <a:rPr lang="en-US" altLang="zh-CN"/>
                <a:t>urs</a:t>
              </a:r>
              <a:endParaRPr lang="en-US" altLang="zh-CN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4346" y="6786"/>
              <a:ext cx="230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SenseTime</a:t>
              </a:r>
              <a:endParaRPr lang="en-US" altLang="zh-CN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774" y="6786"/>
              <a:ext cx="112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Input</a:t>
              </a:r>
              <a:endParaRPr lang="en-US" altLang="zh-CN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30" y="1186"/>
              <a:ext cx="8861" cy="5600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10850" y="6786"/>
              <a:ext cx="112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O</a:t>
              </a:r>
              <a:r>
                <a:rPr lang="en-US" altLang="zh-CN"/>
                <a:t>urs</a:t>
              </a:r>
              <a:endParaRPr lang="en-US" altLang="zh-CN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3317" y="6786"/>
              <a:ext cx="2308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SenseTime</a:t>
              </a:r>
              <a:endParaRPr lang="en-US" altLang="zh-CN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6745" y="6786"/>
              <a:ext cx="112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Input</a:t>
              </a:r>
              <a:endParaRPr lang="en-US" altLang="zh-CN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</Words>
  <Application>WPS 演示</Application>
  <PresentationFormat>宽屏</PresentationFormat>
  <Paragraphs>12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Arial</vt:lpstr>
      <vt:lpstr>宋体</vt:lpstr>
      <vt:lpstr>Wingdings</vt:lpstr>
      <vt:lpstr>Calibri</vt:lpstr>
      <vt:lpstr>Helvetica Neue</vt:lpstr>
      <vt:lpstr>宋体-简</vt:lpstr>
      <vt:lpstr>微软雅黑</vt:lpstr>
      <vt:lpstr>汉仪旗黑</vt:lpstr>
      <vt:lpstr>宋体</vt:lpstr>
      <vt:lpstr>Arial Unicode MS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文档存本地丢失不负责</cp:lastModifiedBy>
  <cp:revision>12</cp:revision>
  <dcterms:created xsi:type="dcterms:W3CDTF">2023-06-21T08:49:38Z</dcterms:created>
  <dcterms:modified xsi:type="dcterms:W3CDTF">2023-06-21T08:49:38Z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2052-5.1.1.7662</vt:lpwstr>
  </property>
  <property fmtid="{D5CDD505-2E9C-101B-9397-08002B2CF9AE}" pid="3" name="ICV">
    <vt:lpwstr>203F404CE3FC111D56B69264B2153A08</vt:lpwstr>
  </property>
</Properties>
</file>

<file path=docProps/thumbnail.jpeg>
</file>